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67" r:id="rId3"/>
    <p:sldId id="266" r:id="rId4"/>
    <p:sldId id="265" r:id="rId5"/>
    <p:sldId id="271" r:id="rId6"/>
    <p:sldId id="27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939"/>
    <a:srgbClr val="486855"/>
    <a:srgbClr val="A0C54E"/>
    <a:srgbClr val="79BBBA"/>
    <a:srgbClr val="4B92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34"/>
    <p:restoredTop sz="94674"/>
  </p:normalViewPr>
  <p:slideViewPr>
    <p:cSldViewPr snapToGrid="0">
      <p:cViewPr varScale="1">
        <p:scale>
          <a:sx n="124" d="100"/>
          <a:sy n="124" d="100"/>
        </p:scale>
        <p:origin x="12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CB2DE-D0BA-A344-ADB7-C2499A2CB5B1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69E9-4EC7-944E-A980-A23492D942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8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D569E9-4EC7-944E-A980-A23492D942E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809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D569E9-4EC7-944E-A980-A23492D942E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886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D569E9-4EC7-944E-A980-A23492D942E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683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D569E9-4EC7-944E-A980-A23492D942E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7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2759A-C1D8-1ADF-7CC8-532618D3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AC80D4F-4CB8-0184-F854-6B40F7C37E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D9FDE8-686E-730E-E836-9EE911859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6672D0-9996-17A0-76CF-9B2A457B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50F23E-D144-4383-E3A7-FF2D23568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43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3C6D16-8C99-41AC-E72E-F03275CC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A62910F-2E21-211D-C88F-22702B2C0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4275C4-329A-403B-32CE-788032058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FF5956-5132-9BD5-1F5A-48BEB1CA2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B2193A-ADF9-79AC-FAD6-342F61BCE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21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B2D07DD-4814-273A-4BE0-EBA032EFAB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289179-E4CE-2F93-7E91-111D91C11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5139FE-768C-8B61-244D-8D28BE2D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CB4A57-15A7-4608-F451-CD9FB010C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4114E9-BEDF-6451-B3C2-D109796E9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252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EF494-113F-3AB3-6E4C-A398B1DD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7B482E-6E67-4200-66F4-517991D1F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3FA35-5535-7A2B-3F50-A16444EB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88BC48-C0C5-151F-F55B-8C90FE14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A6720-4490-AE5A-56D5-D3020466C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66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4A69-24B6-3504-0D45-7A8423250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622AC6-5AF5-C8D2-62B7-512B02040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03C006-C2C0-89DC-1313-6D157461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F0989E-2E62-2A73-FAE1-84FFD2A8C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80E5E8-2F51-7295-7370-8FF372774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17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68747-4140-D3C2-EEE7-F6301ACE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30C955-A299-1ED4-B6ED-B87C02C9C3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4DCE286-B758-12F6-38F1-DE50E0DD1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5E760-9DD0-6B1F-612D-5F9D4AB2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F6A458-082A-A6BB-EEE7-842DAB41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19640F-1296-5168-D14F-2FFB9D0AE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68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89646-3B39-5262-C1C1-72EBDD32B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9AF6BF-5429-5F69-B041-AD10EA092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C8C898-B19F-CC91-5FFE-DB4572C4E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A1F499-5C6B-9E95-1C8A-52B569E15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3C0307F-B636-2146-F56E-8D4761E17F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88BB615-815E-D83A-08EF-68B976EC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7B8C56-CD1D-24DE-3FEE-4F1577DB2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A502DDD-8FAA-3475-D5CA-65B5DDF75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429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E0114F-D076-D29D-3C88-8F6D40C98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FE1BC9-47E9-0915-AC6C-1402E8719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21DB67-3E07-F798-47EB-D7890AFA1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01E64D-7B01-7F86-C2A7-41744181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17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B6B8A0-B461-1CA6-4932-254CFFED8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E1586E-1E70-26E8-3064-DE5235AF7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852546-ABA8-E252-E327-4C8439F7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89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178EA-F312-FC23-2C4A-5FE2C3548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006774-0480-C729-553C-DC4890112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5A68CA-90EC-B5ED-6649-D993B3E25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EACCF0-4B7F-A7C2-AAD0-D7758761A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AF6433-405A-E49E-2B9C-1B0BEAAF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F74CE5-17F1-478D-5C1B-5363F3D4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43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8A6CE-CEA6-BD56-ECE5-D29D00902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B1EF51-6E42-74C8-B5A0-C253278810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40577F-3C28-A76F-2551-E5DE702E6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4E757C-3B92-8E27-E9EE-D1C0DA9D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ABEF92-AC77-C5D6-16A4-5A3A4258B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D86A51-93D4-9D0C-2533-5A7897077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24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7368EFC-F2DF-2651-E472-ADB98250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8763BF-0A53-B9D8-0E9D-962D6EB60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AFBEC0-C6E7-C1FF-44DC-581D2E128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3645-6995-3949-9669-CC5A6261204A}" type="datetimeFigureOut">
              <a:rPr lang="de-DE" smtClean="0"/>
              <a:t>03.12.24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851500-0815-280F-1240-6FC269400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545849-A0AB-10D1-A5FF-92F396587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9663D-E1C5-CC42-8D9B-CF81D5CD7E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6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D6964FC-21DB-3B19-40FB-A5BCAEBFE2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8942"/>
            <a:ext cx="12192004" cy="518011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B7802C-642A-AFDA-0B60-FF73F02CC2BE}"/>
              </a:ext>
            </a:extLst>
          </p:cNvPr>
          <p:cNvSpPr txBox="1"/>
          <p:nvPr/>
        </p:nvSpPr>
        <p:spPr>
          <a:xfrm>
            <a:off x="5529085" y="2660993"/>
            <a:ext cx="58129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800" b="1" dirty="0">
                <a:solidFill>
                  <a:schemeClr val="bg1"/>
                </a:solidFill>
              </a:rPr>
              <a:t>46,7%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A1CD0F-E1C1-BF27-B880-C4849494BD73}"/>
              </a:ext>
            </a:extLst>
          </p:cNvPr>
          <p:cNvSpPr txBox="1"/>
          <p:nvPr/>
        </p:nvSpPr>
        <p:spPr>
          <a:xfrm>
            <a:off x="5529084" y="4659263"/>
            <a:ext cx="423136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dirty="0">
                <a:solidFill>
                  <a:srgbClr val="A0C54E"/>
                </a:solidFill>
              </a:rPr>
              <a:t>Gesamtdaten: </a:t>
            </a:r>
            <a:r>
              <a:rPr lang="de-DE" sz="2800" b="1" dirty="0">
                <a:solidFill>
                  <a:srgbClr val="A0C54E"/>
                </a:solidFill>
              </a:rPr>
              <a:t>50,7%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FF592DC-FC3A-CBE4-15E6-045FEFD2D505}"/>
              </a:ext>
            </a:extLst>
          </p:cNvPr>
          <p:cNvSpPr txBox="1"/>
          <p:nvPr/>
        </p:nvSpPr>
        <p:spPr>
          <a:xfrm>
            <a:off x="5529084" y="2299954"/>
            <a:ext cx="3604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0E9215-65B8-3D9C-F2E2-32005F1DBC6B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6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71EB1A33-41C0-03FC-3E2E-35EE7DB793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8942"/>
            <a:ext cx="12192004" cy="518011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B7802C-642A-AFDA-0B60-FF73F02CC2BE}"/>
              </a:ext>
            </a:extLst>
          </p:cNvPr>
          <p:cNvSpPr txBox="1"/>
          <p:nvPr/>
        </p:nvSpPr>
        <p:spPr>
          <a:xfrm>
            <a:off x="315689" y="3473224"/>
            <a:ext cx="5780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00" b="1" dirty="0">
                <a:solidFill>
                  <a:schemeClr val="bg1"/>
                </a:solidFill>
              </a:rPr>
              <a:t>70,2 Jahre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A1CD0F-E1C1-BF27-B880-C4849494BD73}"/>
              </a:ext>
            </a:extLst>
          </p:cNvPr>
          <p:cNvSpPr txBox="1"/>
          <p:nvPr/>
        </p:nvSpPr>
        <p:spPr>
          <a:xfrm>
            <a:off x="8480851" y="3778679"/>
            <a:ext cx="351433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3200" dirty="0">
                <a:solidFill>
                  <a:srgbClr val="A0C54E"/>
                </a:solidFill>
              </a:rPr>
              <a:t>Gesamtdaten: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8075CB-23A8-5CD1-017A-F9455CB0929F}"/>
              </a:ext>
            </a:extLst>
          </p:cNvPr>
          <p:cNvSpPr txBox="1"/>
          <p:nvPr/>
        </p:nvSpPr>
        <p:spPr>
          <a:xfrm>
            <a:off x="8480851" y="4249989"/>
            <a:ext cx="324306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3200" b="1" dirty="0">
                <a:solidFill>
                  <a:srgbClr val="A0C54E"/>
                </a:solidFill>
              </a:rPr>
              <a:t>69,9 Jahre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98EF452-6AC7-8CC4-5A30-947973BF2F41}"/>
              </a:ext>
            </a:extLst>
          </p:cNvPr>
          <p:cNvSpPr txBox="1"/>
          <p:nvPr/>
        </p:nvSpPr>
        <p:spPr>
          <a:xfrm>
            <a:off x="315689" y="3030833"/>
            <a:ext cx="3604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F1F463-E5C7-0476-750C-8CB9607446D9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5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8AEF691-F912-1815-2510-977EF06B39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8942"/>
            <a:ext cx="12192004" cy="518011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B7802C-642A-AFDA-0B60-FF73F02CC2BE}"/>
              </a:ext>
            </a:extLst>
          </p:cNvPr>
          <p:cNvSpPr txBox="1"/>
          <p:nvPr/>
        </p:nvSpPr>
        <p:spPr>
          <a:xfrm>
            <a:off x="310550" y="3076017"/>
            <a:ext cx="578031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800" b="1" dirty="0">
                <a:solidFill>
                  <a:schemeClr val="bg1"/>
                </a:solidFill>
              </a:rPr>
              <a:t>27,5%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A1CD0F-E1C1-BF27-B880-C4849494BD73}"/>
              </a:ext>
            </a:extLst>
          </p:cNvPr>
          <p:cNvSpPr txBox="1"/>
          <p:nvPr/>
        </p:nvSpPr>
        <p:spPr>
          <a:xfrm>
            <a:off x="8291444" y="3544325"/>
            <a:ext cx="351433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3200" dirty="0">
                <a:solidFill>
                  <a:srgbClr val="A0C54E"/>
                </a:solidFill>
              </a:rPr>
              <a:t>Gesamtdaten: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8075CB-23A8-5CD1-017A-F9455CB0929F}"/>
              </a:ext>
            </a:extLst>
          </p:cNvPr>
          <p:cNvSpPr txBox="1"/>
          <p:nvPr/>
        </p:nvSpPr>
        <p:spPr>
          <a:xfrm>
            <a:off x="8291444" y="4015635"/>
            <a:ext cx="324306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3200" b="1" dirty="0">
                <a:solidFill>
                  <a:srgbClr val="A0C54E"/>
                </a:solidFill>
              </a:rPr>
              <a:t>33,0%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94414F1-81AB-6642-6A1E-9AD55019373D}"/>
              </a:ext>
            </a:extLst>
          </p:cNvPr>
          <p:cNvSpPr txBox="1"/>
          <p:nvPr/>
        </p:nvSpPr>
        <p:spPr>
          <a:xfrm>
            <a:off x="310550" y="2785234"/>
            <a:ext cx="3604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EADB327-FAD2-B675-5359-C63A70028E2C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61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58EC912-0F29-2449-D98E-AEFFF72D62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8942"/>
            <a:ext cx="12192004" cy="518011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B7802C-642A-AFDA-0B60-FF73F02CC2BE}"/>
              </a:ext>
            </a:extLst>
          </p:cNvPr>
          <p:cNvSpPr txBox="1"/>
          <p:nvPr/>
        </p:nvSpPr>
        <p:spPr>
          <a:xfrm>
            <a:off x="315688" y="3060337"/>
            <a:ext cx="35143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b="1" dirty="0">
                <a:solidFill>
                  <a:schemeClr val="bg1"/>
                </a:solidFill>
              </a:rPr>
              <a:t>65,9%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A1CD0F-E1C1-BF27-B880-C4849494BD73}"/>
              </a:ext>
            </a:extLst>
          </p:cNvPr>
          <p:cNvSpPr txBox="1"/>
          <p:nvPr/>
        </p:nvSpPr>
        <p:spPr>
          <a:xfrm>
            <a:off x="315689" y="4507793"/>
            <a:ext cx="351433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dirty="0">
                <a:solidFill>
                  <a:srgbClr val="A0C54E"/>
                </a:solidFill>
              </a:rPr>
              <a:t>Gesamtdaten: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8075CB-23A8-5CD1-017A-F9455CB0929F}"/>
              </a:ext>
            </a:extLst>
          </p:cNvPr>
          <p:cNvSpPr txBox="1"/>
          <p:nvPr/>
        </p:nvSpPr>
        <p:spPr>
          <a:xfrm>
            <a:off x="315689" y="4884005"/>
            <a:ext cx="324306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b="1" dirty="0">
                <a:solidFill>
                  <a:srgbClr val="A0C54E"/>
                </a:solidFill>
              </a:rPr>
              <a:t>65,7%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9207A89-A512-22B3-E339-785C60AD6DF0}"/>
              </a:ext>
            </a:extLst>
          </p:cNvPr>
          <p:cNvSpPr txBox="1"/>
          <p:nvPr/>
        </p:nvSpPr>
        <p:spPr>
          <a:xfrm>
            <a:off x="8195948" y="4507793"/>
            <a:ext cx="351433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dirty="0">
                <a:solidFill>
                  <a:srgbClr val="A0C54E"/>
                </a:solidFill>
              </a:rPr>
              <a:t>Gesamtdaten: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9676E48-5FE8-C18F-AF45-765C168DFF62}"/>
              </a:ext>
            </a:extLst>
          </p:cNvPr>
          <p:cNvSpPr txBox="1"/>
          <p:nvPr/>
        </p:nvSpPr>
        <p:spPr>
          <a:xfrm>
            <a:off x="8195948" y="4884005"/>
            <a:ext cx="324306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b="1" dirty="0">
                <a:solidFill>
                  <a:srgbClr val="A0C54E"/>
                </a:solidFill>
              </a:rPr>
              <a:t>34,3%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5FA7E84-2A71-34E3-5EB7-80CBD72ABB4E}"/>
              </a:ext>
            </a:extLst>
          </p:cNvPr>
          <p:cNvSpPr txBox="1"/>
          <p:nvPr/>
        </p:nvSpPr>
        <p:spPr>
          <a:xfrm>
            <a:off x="8123012" y="3060337"/>
            <a:ext cx="35143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b="1" dirty="0">
                <a:solidFill>
                  <a:schemeClr val="bg1"/>
                </a:solidFill>
              </a:rPr>
              <a:t>34,1%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E593894A-7793-1975-5BE1-33645A1D94CD}"/>
              </a:ext>
            </a:extLst>
          </p:cNvPr>
          <p:cNvGrpSpPr/>
          <p:nvPr/>
        </p:nvGrpSpPr>
        <p:grpSpPr>
          <a:xfrm>
            <a:off x="3663935" y="3048328"/>
            <a:ext cx="1743133" cy="523220"/>
            <a:chOff x="3558752" y="3048328"/>
            <a:chExt cx="1743133" cy="523220"/>
          </a:xfrm>
        </p:grpSpPr>
        <p:sp>
          <p:nvSpPr>
            <p:cNvPr id="14" name="Abgerundetes Rechteck 13">
              <a:extLst>
                <a:ext uri="{FF2B5EF4-FFF2-40B4-BE49-F238E27FC236}">
                  <a16:creationId xmlns:a16="http://schemas.microsoft.com/office/drawing/2014/main" id="{D5664C2A-5378-C2D8-8E22-A8516A4807AC}"/>
                </a:ext>
              </a:extLst>
            </p:cNvPr>
            <p:cNvSpPr/>
            <p:nvPr/>
          </p:nvSpPr>
          <p:spPr>
            <a:xfrm>
              <a:off x="3558752" y="3098910"/>
              <a:ext cx="1743133" cy="422056"/>
            </a:xfrm>
            <a:prstGeom prst="roundRect">
              <a:avLst>
                <a:gd name="adj" fmla="val 50000"/>
              </a:avLst>
            </a:prstGeom>
            <a:solidFill>
              <a:srgbClr val="A0C54E"/>
            </a:solidFill>
            <a:ln w="28575">
              <a:solidFill>
                <a:srgbClr val="1D393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828E939-E485-70AD-C0EF-C2693ABDDBD3}"/>
                </a:ext>
              </a:extLst>
            </p:cNvPr>
            <p:cNvSpPr txBox="1"/>
            <p:nvPr/>
          </p:nvSpPr>
          <p:spPr>
            <a:xfrm>
              <a:off x="3631688" y="3048328"/>
              <a:ext cx="15972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solidFill>
                    <a:schemeClr val="bg1"/>
                  </a:solidFill>
                </a:rPr>
                <a:t>männlich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ECB2171-9FEA-10C9-3263-D6BC0A885141}"/>
              </a:ext>
            </a:extLst>
          </p:cNvPr>
          <p:cNvSpPr txBox="1"/>
          <p:nvPr/>
        </p:nvSpPr>
        <p:spPr>
          <a:xfrm>
            <a:off x="315688" y="2582866"/>
            <a:ext cx="3604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30607F3-94D0-B810-0614-F01C708597E0}"/>
              </a:ext>
            </a:extLst>
          </p:cNvPr>
          <p:cNvGrpSpPr/>
          <p:nvPr/>
        </p:nvGrpSpPr>
        <p:grpSpPr>
          <a:xfrm>
            <a:off x="6134335" y="2837300"/>
            <a:ext cx="1743133" cy="523220"/>
            <a:chOff x="6134335" y="2894500"/>
            <a:chExt cx="1743133" cy="523220"/>
          </a:xfrm>
        </p:grpSpPr>
        <p:sp>
          <p:nvSpPr>
            <p:cNvPr id="17" name="Abgerundetes Rechteck 16">
              <a:extLst>
                <a:ext uri="{FF2B5EF4-FFF2-40B4-BE49-F238E27FC236}">
                  <a16:creationId xmlns:a16="http://schemas.microsoft.com/office/drawing/2014/main" id="{A0FDCAE3-F04B-59C4-FEC6-0D63C16B5409}"/>
                </a:ext>
              </a:extLst>
            </p:cNvPr>
            <p:cNvSpPr/>
            <p:nvPr/>
          </p:nvSpPr>
          <p:spPr>
            <a:xfrm>
              <a:off x="6134335" y="2945082"/>
              <a:ext cx="1743133" cy="422056"/>
            </a:xfrm>
            <a:prstGeom prst="roundRect">
              <a:avLst>
                <a:gd name="adj" fmla="val 50000"/>
              </a:avLst>
            </a:prstGeom>
            <a:solidFill>
              <a:srgbClr val="A0C54E"/>
            </a:solidFill>
            <a:ln w="28575">
              <a:solidFill>
                <a:srgbClr val="1D393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4720E92E-71D2-5204-250D-58029BF88298}"/>
                </a:ext>
              </a:extLst>
            </p:cNvPr>
            <p:cNvSpPr txBox="1"/>
            <p:nvPr/>
          </p:nvSpPr>
          <p:spPr>
            <a:xfrm>
              <a:off x="6207271" y="2894500"/>
              <a:ext cx="15972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solidFill>
                    <a:schemeClr val="bg1"/>
                  </a:solidFill>
                </a:rPr>
                <a:t>weiblich</a:t>
              </a:r>
            </a:p>
          </p:txBody>
        </p: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CC1FD078-6C98-324E-93EA-B4AD6C97265A}"/>
              </a:ext>
            </a:extLst>
          </p:cNvPr>
          <p:cNvSpPr txBox="1"/>
          <p:nvPr/>
        </p:nvSpPr>
        <p:spPr>
          <a:xfrm>
            <a:off x="8195948" y="2582866"/>
            <a:ext cx="3604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9EF95B-54DA-29F4-0BE1-28ABF3BE1424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79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8D00841-FE80-368F-5FE4-1F888F81F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38942"/>
            <a:ext cx="12195765" cy="518171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1E2107F-92DE-7B3C-1B3A-6880240E374D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A8FCC6-4A1C-CE55-53A1-5EEC939615C9}"/>
              </a:ext>
            </a:extLst>
          </p:cNvPr>
          <p:cNvSpPr txBox="1"/>
          <p:nvPr/>
        </p:nvSpPr>
        <p:spPr>
          <a:xfrm>
            <a:off x="247406" y="2731124"/>
            <a:ext cx="58129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3800" b="1" dirty="0">
                <a:solidFill>
                  <a:schemeClr val="bg1"/>
                </a:solidFill>
              </a:rPr>
              <a:t>39,8%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91C15E2-F082-D5C7-F075-D4B09CB44349}"/>
              </a:ext>
            </a:extLst>
          </p:cNvPr>
          <p:cNvSpPr txBox="1"/>
          <p:nvPr/>
        </p:nvSpPr>
        <p:spPr>
          <a:xfrm>
            <a:off x="247405" y="4729394"/>
            <a:ext cx="5812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de-DE" sz="2800" dirty="0">
                <a:solidFill>
                  <a:srgbClr val="A0C54E"/>
                </a:solidFill>
              </a:rPr>
              <a:t>Gesamtdaten: </a:t>
            </a:r>
            <a:r>
              <a:rPr lang="de-DE" sz="2800" b="1" dirty="0">
                <a:solidFill>
                  <a:srgbClr val="A0C54E"/>
                </a:solidFill>
              </a:rPr>
              <a:t>41,4%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268F760-34DA-B8E1-7FB2-D3B294764C6A}"/>
              </a:ext>
            </a:extLst>
          </p:cNvPr>
          <p:cNvSpPr txBox="1"/>
          <p:nvPr/>
        </p:nvSpPr>
        <p:spPr>
          <a:xfrm>
            <a:off x="247405" y="2370085"/>
            <a:ext cx="5812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</p:spTree>
    <p:extLst>
      <p:ext uri="{BB962C8B-B14F-4D97-AF65-F5344CB8AC3E}">
        <p14:creationId xmlns:p14="http://schemas.microsoft.com/office/powerpoint/2010/main" val="360884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60BA9EA-3260-AE19-F460-5F4BCFFBC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38942"/>
            <a:ext cx="12195765" cy="518171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0EAF23C-43B0-C8FF-982D-D83B4820A71A}"/>
              </a:ext>
            </a:extLst>
          </p:cNvPr>
          <p:cNvSpPr txBox="1"/>
          <p:nvPr/>
        </p:nvSpPr>
        <p:spPr>
          <a:xfrm>
            <a:off x="247405" y="1666942"/>
            <a:ext cx="36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(letzte 12 Monate)</a:t>
            </a:r>
            <a:endParaRPr lang="de-DE" sz="4000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0B26FA5-AA6A-BB0F-80A5-949D59257B63}"/>
              </a:ext>
            </a:extLst>
          </p:cNvPr>
          <p:cNvSpPr txBox="1"/>
          <p:nvPr/>
        </p:nvSpPr>
        <p:spPr>
          <a:xfrm>
            <a:off x="247406" y="2731124"/>
            <a:ext cx="58129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3800" b="1" dirty="0">
                <a:solidFill>
                  <a:schemeClr val="bg1"/>
                </a:solidFill>
              </a:rPr>
              <a:t>30,7%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181B74D-0945-79ED-1A4B-1EE98D1264A7}"/>
              </a:ext>
            </a:extLst>
          </p:cNvPr>
          <p:cNvSpPr txBox="1"/>
          <p:nvPr/>
        </p:nvSpPr>
        <p:spPr>
          <a:xfrm>
            <a:off x="247405" y="4729394"/>
            <a:ext cx="5812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de-DE" sz="2800" dirty="0">
                <a:solidFill>
                  <a:srgbClr val="A0C54E"/>
                </a:solidFill>
              </a:rPr>
              <a:t>Gesamtdaten: </a:t>
            </a:r>
            <a:r>
              <a:rPr lang="de-DE" sz="2800" b="1" dirty="0">
                <a:solidFill>
                  <a:srgbClr val="A0C54E"/>
                </a:solidFill>
              </a:rPr>
              <a:t>32,5%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7DB5873-2B36-09B6-A11E-FF4349C2BA2C}"/>
              </a:ext>
            </a:extLst>
          </p:cNvPr>
          <p:cNvSpPr txBox="1"/>
          <p:nvPr/>
        </p:nvSpPr>
        <p:spPr>
          <a:xfrm>
            <a:off x="247405" y="2370085"/>
            <a:ext cx="5812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000" dirty="0">
                <a:solidFill>
                  <a:schemeClr val="bg1"/>
                </a:solidFill>
              </a:rPr>
              <a:t>mein Standort</a:t>
            </a:r>
          </a:p>
        </p:txBody>
      </p:sp>
    </p:spTree>
    <p:extLst>
      <p:ext uri="{BB962C8B-B14F-4D97-AF65-F5344CB8AC3E}">
        <p14:creationId xmlns:p14="http://schemas.microsoft.com/office/powerpoint/2010/main" val="70626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Macintosh PowerPoint</Application>
  <PresentationFormat>Breitbild</PresentationFormat>
  <Paragraphs>37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Microsoft Office User</cp:lastModifiedBy>
  <cp:revision>91</cp:revision>
  <dcterms:created xsi:type="dcterms:W3CDTF">2024-10-25T08:46:28Z</dcterms:created>
  <dcterms:modified xsi:type="dcterms:W3CDTF">2024-12-03T13:01:25Z</dcterms:modified>
</cp:coreProperties>
</file>